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E62-4602-4C5E-BF0A-6011AD6971E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2616-A202-4485-BD3E-16BD21D2CC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E62-4602-4C5E-BF0A-6011AD6971E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2616-A202-4485-BD3E-16BD21D2CC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E62-4602-4C5E-BF0A-6011AD6971E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2616-A202-4485-BD3E-16BD21D2CC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E62-4602-4C5E-BF0A-6011AD6971E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2616-A202-4485-BD3E-16BD21D2CC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E62-4602-4C5E-BF0A-6011AD6971E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2616-A202-4485-BD3E-16BD21D2CC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E62-4602-4C5E-BF0A-6011AD6971E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2616-A202-4485-BD3E-16BD21D2CC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E62-4602-4C5E-BF0A-6011AD6971E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2616-A202-4485-BD3E-16BD21D2CC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E62-4602-4C5E-BF0A-6011AD6971E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2616-A202-4485-BD3E-16BD21D2CC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E62-4602-4C5E-BF0A-6011AD6971E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2616-A202-4485-BD3E-16BD21D2CC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E62-4602-4C5E-BF0A-6011AD6971E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2616-A202-4485-BD3E-16BD21D2CC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0E62-4602-4C5E-BF0A-6011AD6971E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2616-A202-4485-BD3E-16BD21D2CC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D0E62-4602-4C5E-BF0A-6011AD6971E9}" type="datetimeFigureOut">
              <a:rPr lang="sk-SK" smtClean="0"/>
              <a:pPr/>
              <a:t>11. 11. 2020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E2616-A202-4485-BD3E-16BD21D2CCB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Vôňa bylín našich regiónov</a:t>
            </a:r>
            <a:endParaRPr lang="sk-SK" dirty="0">
              <a:latin typeface="Monotype Corsiva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971692"/>
          </a:xfrm>
        </p:spPr>
        <p:txBody>
          <a:bodyPr>
            <a:normAutofit lnSpcReduction="10000"/>
          </a:bodyPr>
          <a:lstStyle/>
          <a:p>
            <a:r>
              <a:rPr lang="de-DE" dirty="0" err="1">
                <a:latin typeface="Monotype Corsiva" pitchFamily="66" charset="0"/>
              </a:rPr>
              <a:t>Kód</a:t>
            </a:r>
            <a:r>
              <a:rPr lang="de-DE" dirty="0">
                <a:latin typeface="Monotype Corsiva" pitchFamily="66" charset="0"/>
              </a:rPr>
              <a:t> </a:t>
            </a:r>
            <a:r>
              <a:rPr lang="de-DE" dirty="0" err="1">
                <a:latin typeface="Monotype Corsiva" pitchFamily="66" charset="0"/>
              </a:rPr>
              <a:t>malého</a:t>
            </a:r>
            <a:r>
              <a:rPr lang="de-DE" dirty="0">
                <a:latin typeface="Monotype Corsiva" pitchFamily="66" charset="0"/>
              </a:rPr>
              <a:t> </a:t>
            </a:r>
            <a:r>
              <a:rPr lang="de-DE" dirty="0" err="1">
                <a:latin typeface="Monotype Corsiva" pitchFamily="66" charset="0"/>
              </a:rPr>
              <a:t>projektu</a:t>
            </a:r>
            <a:r>
              <a:rPr lang="de-DE" dirty="0">
                <a:latin typeface="Monotype Corsiva" pitchFamily="66" charset="0"/>
              </a:rPr>
              <a:t>: </a:t>
            </a:r>
            <a:r>
              <a:rPr lang="de-DE" dirty="0" smtClean="0">
                <a:latin typeface="Monotype Corsiva" pitchFamily="66" charset="0"/>
              </a:rPr>
              <a:t>SK/FMP/6c/02/011,</a:t>
            </a:r>
            <a:endParaRPr lang="sk-SK" dirty="0" smtClean="0">
              <a:latin typeface="Monotype Corsiva" pitchFamily="66" charset="0"/>
            </a:endParaRPr>
          </a:p>
          <a:p>
            <a:r>
              <a:rPr lang="de-DE" dirty="0" smtClean="0">
                <a:latin typeface="Monotype Corsiva" pitchFamily="66" charset="0"/>
              </a:rPr>
              <a:t>VP</a:t>
            </a:r>
            <a:r>
              <a:rPr lang="de-DE" dirty="0">
                <a:latin typeface="Monotype Corsiva" pitchFamily="66" charset="0"/>
              </a:rPr>
              <a:t>: Obec Ohrady,  HCP: MAS </a:t>
            </a:r>
            <a:r>
              <a:rPr lang="de-DE" dirty="0" err="1">
                <a:latin typeface="Monotype Corsiva" pitchFamily="66" charset="0"/>
              </a:rPr>
              <a:t>Brána</a:t>
            </a:r>
            <a:r>
              <a:rPr lang="de-DE" dirty="0">
                <a:latin typeface="Monotype Corsiva" pitchFamily="66" charset="0"/>
              </a:rPr>
              <a:t> </a:t>
            </a:r>
            <a:r>
              <a:rPr lang="de-DE" dirty="0" err="1">
                <a:latin typeface="Monotype Corsiva" pitchFamily="66" charset="0"/>
              </a:rPr>
              <a:t>Brněnska</a:t>
            </a:r>
            <a:endParaRPr lang="sk-SK" dirty="0">
              <a:latin typeface="Monotype Corsiva" pitchFamily="66" charset="0"/>
            </a:endParaRPr>
          </a:p>
        </p:txBody>
      </p:sp>
      <p:pic>
        <p:nvPicPr>
          <p:cNvPr id="1026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906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20200903_0753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147953" y="2379013"/>
            <a:ext cx="3918872" cy="2786082"/>
          </a:xfrm>
          <a:prstGeom prst="rect">
            <a:avLst/>
          </a:prstGeom>
        </p:spPr>
      </p:pic>
      <p:pic>
        <p:nvPicPr>
          <p:cNvPr id="4" name="Obrázok 3" descr="20200903_07545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800000">
            <a:off x="3286116" y="2143116"/>
            <a:ext cx="5524507" cy="4143380"/>
          </a:xfrm>
          <a:prstGeom prst="rect">
            <a:avLst/>
          </a:prstGeom>
        </p:spPr>
      </p:pic>
    </p:spTree>
  </p:cSld>
  <p:clrMapOvr>
    <a:masterClrMapping/>
  </p:clrMapOvr>
  <p:transition spd="slow" advTm="906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20200903_0753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-71469" y="2428867"/>
            <a:ext cx="4572024" cy="3429018"/>
          </a:xfrm>
          <a:prstGeom prst="rect">
            <a:avLst/>
          </a:prstGeom>
        </p:spPr>
      </p:pic>
      <p:pic>
        <p:nvPicPr>
          <p:cNvPr id="5" name="Obrázok 4" descr="20200904_08102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5393537" y="3536157"/>
            <a:ext cx="2714644" cy="2928958"/>
          </a:xfrm>
          <a:prstGeom prst="rect">
            <a:avLst/>
          </a:prstGeom>
        </p:spPr>
      </p:pic>
      <p:pic>
        <p:nvPicPr>
          <p:cNvPr id="4" name="Obrázok 3" descr="20200904_08084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5400000">
            <a:off x="4553023" y="947648"/>
            <a:ext cx="210965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1407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20200907_16422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178566" y="1893081"/>
            <a:ext cx="4429126" cy="3929065"/>
          </a:xfrm>
          <a:prstGeom prst="rect">
            <a:avLst/>
          </a:prstGeom>
        </p:spPr>
      </p:pic>
      <p:pic>
        <p:nvPicPr>
          <p:cNvPr id="4" name="Obrázok 3" descr="20201001_1014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00562" y="1500174"/>
            <a:ext cx="4375576" cy="3000395"/>
          </a:xfrm>
          <a:prstGeom prst="rect">
            <a:avLst/>
          </a:prstGeom>
        </p:spPr>
      </p:pic>
      <p:pic>
        <p:nvPicPr>
          <p:cNvPr id="5" name="Obrázok 4" descr="20201001_10162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714752"/>
            <a:ext cx="3643306" cy="2732480"/>
          </a:xfrm>
          <a:prstGeom prst="rect">
            <a:avLst/>
          </a:prstGeom>
        </p:spPr>
      </p:pic>
    </p:spTree>
  </p:cSld>
  <p:clrMapOvr>
    <a:masterClrMapping/>
  </p:clrMapOvr>
  <p:transition spd="slow" advTm="3234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20201001_1021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5786" y="1571612"/>
            <a:ext cx="3333774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ázok 3" descr="20201001_10162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43438" y="1500174"/>
            <a:ext cx="3678641" cy="4572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ok 4" descr="20201001_10160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85852" y="3357562"/>
            <a:ext cx="4429124" cy="3321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2547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received_642261476491368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5786" y="2571744"/>
            <a:ext cx="7858148" cy="377795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500166" y="1714488"/>
            <a:ext cx="60007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Monotype Corsiva" pitchFamily="66" charset="0"/>
              </a:rPr>
              <a:t>Po návšteve bylinkovej záhrady deti nakreslia vysadené bylinky</a:t>
            </a:r>
          </a:p>
          <a:p>
            <a:endParaRPr lang="sk-SK" dirty="0"/>
          </a:p>
        </p:txBody>
      </p:sp>
    </p:spTree>
  </p:cSld>
  <p:clrMapOvr>
    <a:masterClrMapping/>
  </p:clrMapOvr>
  <p:transition spd="slow" advTm="5531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received_3697476523595820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100" y="2000240"/>
            <a:ext cx="7429552" cy="4171963"/>
          </a:xfrm>
          <a:prstGeom prst="rect">
            <a:avLst/>
          </a:prstGeom>
        </p:spPr>
      </p:pic>
    </p:spTree>
  </p:cSld>
  <p:clrMapOvr>
    <a:masterClrMapping/>
  </p:clrMapOvr>
  <p:transition spd="slow" advTm="1922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received_26665878536709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3657600" cy="2743200"/>
          </a:xfrm>
          <a:prstGeom prst="rect">
            <a:avLst/>
          </a:prstGeom>
        </p:spPr>
      </p:pic>
      <p:pic>
        <p:nvPicPr>
          <p:cNvPr id="4" name="Obrázok 3" descr="received_97795427267366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643050"/>
            <a:ext cx="3657600" cy="2743200"/>
          </a:xfrm>
          <a:prstGeom prst="rect">
            <a:avLst/>
          </a:prstGeom>
        </p:spPr>
      </p:pic>
      <p:pic>
        <p:nvPicPr>
          <p:cNvPr id="5" name="Obrázok 4" descr="received_65551455506947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3643314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 spd="slow" advTm="2296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2571736" y="1714488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Monotype Corsiva" pitchFamily="66" charset="0"/>
              </a:rPr>
              <a:t>Ďakujeme za pozornosť!</a:t>
            </a:r>
            <a:endParaRPr lang="sk-SK" sz="3200" dirty="0">
              <a:latin typeface="Monotype Corsiva" pitchFamily="66" charset="0"/>
            </a:endParaRPr>
          </a:p>
        </p:txBody>
      </p:sp>
      <p:pic>
        <p:nvPicPr>
          <p:cNvPr id="4" name="Obrázok 3" descr="Ohrady_dron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0100" y="2857496"/>
            <a:ext cx="7143800" cy="3732635"/>
          </a:xfrm>
          <a:prstGeom prst="rect">
            <a:avLst/>
          </a:prstGeom>
        </p:spPr>
      </p:pic>
    </p:spTree>
  </p:cSld>
  <p:clrMapOvr>
    <a:masterClrMapping/>
  </p:clrMapOvr>
  <p:transition spd="slow" advTm="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latin typeface="Monotype Corsiva" pitchFamily="66" charset="0"/>
              </a:rPr>
              <a:t>Prípravné práce projektu</a:t>
            </a:r>
          </a:p>
          <a:p>
            <a:pPr>
              <a:buNone/>
            </a:pPr>
            <a:endParaRPr lang="sk-SK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Monotype Corsiva" pitchFamily="66" charset="0"/>
              </a:rPr>
              <a:t>Zmapovanie terénu</a:t>
            </a:r>
          </a:p>
          <a:p>
            <a:pPr>
              <a:buFontTx/>
              <a:buChar char="-"/>
            </a:pPr>
            <a:r>
              <a:rPr lang="sk-SK" dirty="0" smtClean="0">
                <a:latin typeface="Monotype Corsiva" pitchFamily="66" charset="0"/>
              </a:rPr>
              <a:t>Príprava projektovej dokumentácie investičných aktivít</a:t>
            </a:r>
          </a:p>
          <a:p>
            <a:pPr>
              <a:buFontTx/>
              <a:buChar char="-"/>
            </a:pPr>
            <a:r>
              <a:rPr lang="sk-SK" dirty="0" smtClean="0">
                <a:latin typeface="Monotype Corsiva" pitchFamily="66" charset="0"/>
              </a:rPr>
              <a:t>Vypracovanie celkového rozpočtu investičných aktivít</a:t>
            </a:r>
          </a:p>
          <a:p>
            <a:pPr>
              <a:buFontTx/>
              <a:buChar char="-"/>
            </a:pPr>
            <a:r>
              <a:rPr lang="sk-SK" dirty="0" smtClean="0">
                <a:latin typeface="Monotype Corsiva" pitchFamily="66" charset="0"/>
              </a:rPr>
              <a:t>Vypracovanie rozpočtu ostatných aktivít</a:t>
            </a:r>
          </a:p>
        </p:txBody>
      </p:sp>
      <p:pic>
        <p:nvPicPr>
          <p:cNvPr id="4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219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1643050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ok 9" descr="20190909_12045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4389273" y="2111529"/>
            <a:ext cx="3747828" cy="2810871"/>
          </a:xfrm>
          <a:prstGeom prst="rect">
            <a:avLst/>
          </a:prstGeom>
        </p:spPr>
      </p:pic>
    </p:spTree>
  </p:cSld>
  <p:clrMapOvr>
    <a:masterClrMapping/>
  </p:clrMapOvr>
  <p:transition spd="med" advTm="175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20200824_1236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-103350" y="2032119"/>
            <a:ext cx="4827070" cy="3620303"/>
          </a:xfrm>
        </p:spPr>
      </p:pic>
      <p:pic>
        <p:nvPicPr>
          <p:cNvPr id="4" name="Obrázok 13"/>
          <p:cNvPicPr>
            <a:picLocks noChangeAspect="1" noChangeArrowheads="1"/>
          </p:cNvPicPr>
          <p:nvPr/>
        </p:nvPicPr>
        <p:blipFill>
          <a:blip r:embed="rId3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20200825_09384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4107657" y="2035955"/>
            <a:ext cx="4857752" cy="3643314"/>
          </a:xfrm>
          <a:prstGeom prst="rect">
            <a:avLst/>
          </a:prstGeom>
        </p:spPr>
      </p:pic>
    </p:spTree>
  </p:cSld>
  <p:clrMapOvr>
    <a:masterClrMapping/>
  </p:clrMapOvr>
  <p:transition spd="med" advTm="1797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2910" y="3214686"/>
            <a:ext cx="7643866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5400" dirty="0" smtClean="0">
                <a:latin typeface="Monotype Corsiva" pitchFamily="66" charset="0"/>
              </a:rPr>
              <a:t>Realizácia investičných   aktivít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72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0200824_1238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0800000">
            <a:off x="357158" y="1285860"/>
            <a:ext cx="4024340" cy="3018255"/>
          </a:xfrm>
          <a:prstGeom prst="rect">
            <a:avLst/>
          </a:prstGeom>
        </p:spPr>
      </p:pic>
      <p:pic>
        <p:nvPicPr>
          <p:cNvPr id="3" name="Obrázok 2" descr="20200824_1238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4036220" y="1893078"/>
            <a:ext cx="4857742" cy="3643306"/>
          </a:xfrm>
          <a:prstGeom prst="rect">
            <a:avLst/>
          </a:prstGeom>
        </p:spPr>
      </p:pic>
      <p:pic>
        <p:nvPicPr>
          <p:cNvPr id="4" name="Obrázok 3" descr="20200824_1238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800000">
            <a:off x="1571604" y="4000504"/>
            <a:ext cx="3357554" cy="2518166"/>
          </a:xfrm>
          <a:prstGeom prst="rect">
            <a:avLst/>
          </a:prstGeom>
        </p:spPr>
      </p:pic>
      <p:pic>
        <p:nvPicPr>
          <p:cNvPr id="5" name="Obrázok 13"/>
          <p:cNvPicPr>
            <a:picLocks noChangeAspect="1" noChangeArrowheads="1"/>
          </p:cNvPicPr>
          <p:nvPr/>
        </p:nvPicPr>
        <p:blipFill>
          <a:blip r:embed="rId5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12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 descr="20200824_1237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-348292" y="2134186"/>
            <a:ext cx="5072098" cy="3804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ok 4" descr="20200825_0935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800000">
            <a:off x="4500562" y="1500174"/>
            <a:ext cx="3500462" cy="2625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ok 5" descr="20200825_0937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0800000">
            <a:off x="4500562" y="4143378"/>
            <a:ext cx="3571900" cy="2571769"/>
          </a:xfrm>
          <a:prstGeom prst="rect">
            <a:avLst/>
          </a:prstGeom>
        </p:spPr>
      </p:pic>
    </p:spTree>
  </p:cSld>
  <p:clrMapOvr>
    <a:masterClrMapping/>
  </p:clrMapOvr>
  <p:transition spd="med" advTm="985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20200825_0936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-98255" y="2098463"/>
            <a:ext cx="4786312" cy="3589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ázok 3" descr="20200827_08304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963949" y="2179663"/>
            <a:ext cx="4929198" cy="3427344"/>
          </a:xfrm>
          <a:prstGeom prst="rect">
            <a:avLst/>
          </a:prstGeom>
        </p:spPr>
      </p:pic>
    </p:spTree>
  </p:cSld>
  <p:clrMapOvr>
    <a:masterClrMapping/>
  </p:clrMapOvr>
  <p:transition spd="slow" advTm="953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3"/>
          <p:cNvPicPr>
            <a:picLocks noChangeAspect="1" noChangeArrowheads="1"/>
          </p:cNvPicPr>
          <p:nvPr/>
        </p:nvPicPr>
        <p:blipFill>
          <a:blip r:embed="rId2"/>
          <a:srcRect b="24007"/>
          <a:stretch>
            <a:fillRect/>
          </a:stretch>
        </p:blipFill>
        <p:spPr bwMode="auto">
          <a:xfrm>
            <a:off x="236772" y="500042"/>
            <a:ext cx="87551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20200831_07475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-214342" y="2285988"/>
            <a:ext cx="4643437" cy="3214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ok 5" descr="20200831_0748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929057" y="2143117"/>
            <a:ext cx="4572033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101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54</Words>
  <Application>Microsoft Office PowerPoint</Application>
  <PresentationFormat>Prezentácia na obrazovke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Vôňa bylín našich regiónov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Vôňa bylín našich regiónov</dc:title>
  <dc:creator>Admin</dc:creator>
  <cp:lastModifiedBy>Admin</cp:lastModifiedBy>
  <cp:revision>12</cp:revision>
  <dcterms:created xsi:type="dcterms:W3CDTF">2020-11-11T10:19:46Z</dcterms:created>
  <dcterms:modified xsi:type="dcterms:W3CDTF">2020-11-11T12:08:56Z</dcterms:modified>
</cp:coreProperties>
</file>